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851648" cy="14687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725144"/>
            <a:ext cx="3128392" cy="1752600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4" name="Picture 2" descr="https://izholm18.edumsko.ru/uploads/3000/2789/section/188486/36494/image0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836712"/>
            <a:ext cx="4038600" cy="44348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ЦЕЛЕВАЯ АУДИТОРИЯ:</a:t>
            </a:r>
          </a:p>
          <a:p>
            <a:r>
              <a:rPr lang="ru-RU" dirty="0"/>
              <a:t>Д</a:t>
            </a:r>
            <a:r>
              <a:rPr lang="ru-RU" dirty="0" smtClean="0"/>
              <a:t>ети </a:t>
            </a:r>
            <a:r>
              <a:rPr lang="ru-RU" dirty="0" smtClean="0"/>
              <a:t>младшей </a:t>
            </a:r>
            <a:r>
              <a:rPr lang="ru-RU" dirty="0" smtClean="0"/>
              <a:t>группы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764704"/>
            <a:ext cx="4038600" cy="4434840"/>
          </a:xfrm>
        </p:spPr>
        <p:txBody>
          <a:bodyPr/>
          <a:lstStyle/>
          <a:p>
            <a:r>
              <a:rPr lang="ru-RU" dirty="0" smtClean="0"/>
              <a:t>УЧАСТНИКИ ПРОЕКТА:</a:t>
            </a:r>
          </a:p>
          <a:p>
            <a:r>
              <a:rPr lang="ru-RU" dirty="0" smtClean="0"/>
              <a:t>Дети;</a:t>
            </a:r>
          </a:p>
          <a:p>
            <a:r>
              <a:rPr lang="ru-RU" dirty="0" smtClean="0"/>
              <a:t>Воспитатели группы;</a:t>
            </a:r>
          </a:p>
          <a:p>
            <a:r>
              <a:rPr lang="ru-RU" dirty="0"/>
              <a:t>Р</a:t>
            </a:r>
            <a:r>
              <a:rPr lang="ru-RU" dirty="0" smtClean="0"/>
              <a:t>одители детей;</a:t>
            </a:r>
          </a:p>
          <a:p>
            <a:r>
              <a:rPr lang="ru-RU" dirty="0" smtClean="0"/>
              <a:t>Педагог по </a:t>
            </a:r>
            <a:r>
              <a:rPr lang="ru-RU" dirty="0" smtClean="0"/>
              <a:t>ритмике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https://tuluza.net/upload/iblock/f55/f559643ceeacc675b76792dc9f0661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695598"/>
            <a:ext cx="6300192" cy="3162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764704"/>
            <a:ext cx="4042792" cy="1008112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Цель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3949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         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Создать условия для укрепления здоровья и физического развития личности дошкольников  средствами </a:t>
            </a:r>
            <a:r>
              <a:rPr lang="ru-RU" dirty="0" smtClean="0"/>
              <a:t>занятий ритмикой</a:t>
            </a:r>
            <a:endParaRPr lang="ru-RU" dirty="0"/>
          </a:p>
        </p:txBody>
      </p:sp>
      <p:pic>
        <p:nvPicPr>
          <p:cNvPr id="4" name="Picture 2" descr="http://kidsafisha.com/sites/default/files/styles/full/public/uq4ro0ud0pa.jpg?itok=gjRPoQY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564904"/>
            <a:ext cx="5715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Увеличение интереса и вовлечение в процесс занятий </a:t>
            </a:r>
            <a:r>
              <a:rPr lang="ru-RU" dirty="0" smtClean="0"/>
              <a:t>ритмикой</a:t>
            </a:r>
            <a:endParaRPr lang="ru-RU" dirty="0" smtClean="0"/>
          </a:p>
          <a:p>
            <a:pPr lvl="0"/>
            <a:r>
              <a:rPr lang="ru-RU" dirty="0" smtClean="0"/>
              <a:t>Развитие общих физических </a:t>
            </a:r>
            <a:r>
              <a:rPr lang="ru-RU" dirty="0" smtClean="0"/>
              <a:t>качеств</a:t>
            </a:r>
            <a:r>
              <a:rPr lang="ru-RU" dirty="0" smtClean="0"/>
              <a:t> </a:t>
            </a:r>
            <a:r>
              <a:rPr lang="ru-RU" dirty="0" smtClean="0"/>
              <a:t>ребенка</a:t>
            </a:r>
            <a:endParaRPr lang="ru-RU" dirty="0" smtClean="0"/>
          </a:p>
          <a:p>
            <a:pPr lvl="0"/>
            <a:r>
              <a:rPr lang="ru-RU" dirty="0" smtClean="0"/>
              <a:t>Эстетическое воспитание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Сроки реализации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Учебный год.</a:t>
            </a:r>
          </a:p>
          <a:p>
            <a:r>
              <a:rPr lang="ru-RU" dirty="0" smtClean="0"/>
              <a:t>Учебная неделя – 2 дня</a:t>
            </a:r>
          </a:p>
          <a:p>
            <a:r>
              <a:rPr lang="ru-RU" dirty="0" smtClean="0"/>
              <a:t>Длительность урока – соответственно возрасту занимающихся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8305800" cy="1143000"/>
          </a:xfrm>
        </p:spPr>
        <p:txBody>
          <a:bodyPr/>
          <a:lstStyle/>
          <a:p>
            <a:pPr algn="ctr"/>
            <a:r>
              <a:rPr lang="ru-RU" dirty="0" smtClean="0"/>
              <a:t>    	До </a:t>
            </a:r>
            <a:r>
              <a:rPr lang="ru-RU" dirty="0" smtClean="0"/>
              <a:t>встречи!</a:t>
            </a:r>
            <a:endParaRPr lang="ru-RU" dirty="0"/>
          </a:p>
        </p:txBody>
      </p:sp>
      <p:pic>
        <p:nvPicPr>
          <p:cNvPr id="3" name="Picture 2" descr="http://xn--9-gtbm7d.xn--p1ai/images/ritm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70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</vt:lpstr>
      <vt:lpstr>Слайд 2</vt:lpstr>
      <vt:lpstr>Цель </vt:lpstr>
      <vt:lpstr>Задачи</vt:lpstr>
      <vt:lpstr>Сроки реализации</vt:lpstr>
      <vt:lpstr>     До встречи!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секции по Фигурному катанию в дошкольном учреждении»</dc:title>
  <dc:creator>Аттика</dc:creator>
  <cp:lastModifiedBy>Аттика</cp:lastModifiedBy>
  <cp:revision>13</cp:revision>
  <dcterms:created xsi:type="dcterms:W3CDTF">2017-06-06T12:20:24Z</dcterms:created>
  <dcterms:modified xsi:type="dcterms:W3CDTF">2017-08-27T18:24:03Z</dcterms:modified>
</cp:coreProperties>
</file>